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72" r:id="rId2"/>
    <p:sldId id="428" r:id="rId3"/>
    <p:sldId id="430" r:id="rId4"/>
    <p:sldId id="431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54" r:id="rId13"/>
    <p:sldId id="455" r:id="rId14"/>
    <p:sldId id="456" r:id="rId15"/>
    <p:sldId id="457" r:id="rId16"/>
    <p:sldId id="458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71" r:id="rId28"/>
    <p:sldId id="276" r:id="rId29"/>
    <p:sldId id="278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344" r:id="rId41"/>
    <p:sldId id="288" r:id="rId42"/>
    <p:sldId id="423" r:id="rId43"/>
    <p:sldId id="330" r:id="rId44"/>
    <p:sldId id="301" r:id="rId45"/>
    <p:sldId id="302" r:id="rId46"/>
    <p:sldId id="331" r:id="rId47"/>
    <p:sldId id="332" r:id="rId48"/>
    <p:sldId id="333" r:id="rId49"/>
    <p:sldId id="290" r:id="rId50"/>
    <p:sldId id="303" r:id="rId51"/>
    <p:sldId id="470" r:id="rId52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3333FF"/>
    <a:srgbClr val="00FF00"/>
    <a:srgbClr val="990000"/>
    <a:srgbClr val="6600CC"/>
    <a:srgbClr val="D60093"/>
    <a:srgbClr val="BFDF21"/>
    <a:srgbClr val="00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78" d="100"/>
          <a:sy n="78" d="100"/>
        </p:scale>
        <p:origin x="-124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F6E7-9380-44FF-A4DA-34B5F6A43429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BD47-816A-49EC-9A53-EB085948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20/05/2010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2305050"/>
            <a:ext cx="4762500" cy="4762500"/>
          </a:xfrm>
          <a:prstGeom prst="rect">
            <a:avLst/>
          </a:prstGeom>
          <a:noFill/>
        </p:spPr>
      </p:pic>
      <p:pic>
        <p:nvPicPr>
          <p:cNvPr id="1042" name="Picture 18" descr="http://msmeire.files.wordpress.com/2009/02/isl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http://2.bp.blogspot.com/_jT1ovMVNaLk/StCCmCXbPUI/AAAAAAAAA8I/XpN7enpKivs/s400/Ustaz+Haji+Hassan+Mahmud+al-Hafi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3143272" cy="2857519"/>
          </a:xfrm>
          <a:prstGeom prst="ellipse">
            <a:avLst/>
          </a:prstGeom>
          <a:ln w="3175">
            <a:solidFill>
              <a:srgbClr val="00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42876" y="3791554"/>
            <a:ext cx="907259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00" b="1" cap="none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4500" b="1" cap="none" dirty="0" err="1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Y.Bhg</a:t>
            </a:r>
            <a:r>
              <a:rPr lang="en-US" sz="4500" b="1" cap="none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. </a:t>
            </a:r>
            <a:r>
              <a:rPr lang="en-US" sz="4500" b="1" cap="none" dirty="0" err="1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Ustaz</a:t>
            </a:r>
            <a:r>
              <a:rPr lang="en-US" sz="4500" b="1" cap="none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4500" b="1" cap="none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Hassan Mahmud Al Hafiz</a:t>
            </a:r>
            <a:endParaRPr lang="en-US" sz="4500" b="1" cap="none" dirty="0">
              <a:ln w="11430">
                <a:noFill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44" y="3344291"/>
            <a:ext cx="30003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i="1" cap="none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i="1" cap="none" dirty="0" err="1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Bersama</a:t>
            </a:r>
            <a:r>
              <a:rPr lang="en-US" sz="3200" b="1" i="1" cap="none" dirty="0" smtClean="0">
                <a:ln w="1143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:</a:t>
            </a:r>
            <a:endParaRPr lang="en-US" sz="3200" b="1" i="1" cap="none" dirty="0">
              <a:ln w="11430">
                <a:noFill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4876" y="1285860"/>
            <a:ext cx="492922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Tajuk</a:t>
            </a:r>
            <a:r>
              <a:rPr lang="en-US" sz="3200" b="1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:</a:t>
            </a:r>
          </a:p>
          <a:p>
            <a:pPr algn="ctr"/>
            <a:r>
              <a:rPr lang="en-US" sz="4800" b="1" cap="none" dirty="0" err="1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Mencari</a:t>
            </a:r>
            <a:r>
              <a:rPr lang="en-US" sz="4800" b="1" cap="none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 </a:t>
            </a:r>
          </a:p>
          <a:p>
            <a:pPr algn="ctr"/>
            <a:r>
              <a:rPr lang="en-US" sz="4800" b="1" cap="none" dirty="0" err="1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Ummat</a:t>
            </a:r>
            <a:r>
              <a:rPr lang="en-US" sz="4800" b="1" cap="none" dirty="0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 </a:t>
            </a:r>
            <a:r>
              <a:rPr lang="en-US" sz="4800" b="1" cap="none" dirty="0" err="1" smtClean="0">
                <a:ln w="11430"/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ktur BT" pitchFamily="2" charset="0"/>
              </a:rPr>
              <a:t>Contoh</a:t>
            </a:r>
            <a:endParaRPr lang="en-US" sz="4800" b="1" cap="none" dirty="0">
              <a:ln w="11430"/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ktur BT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472" y="6286520"/>
            <a:ext cx="8429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cap="none" dirty="0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200" b="1" cap="none" dirty="0" err="1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Muslimin</a:t>
            </a:r>
            <a:r>
              <a:rPr lang="en-US" sz="3200" b="1" cap="none" dirty="0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&amp; </a:t>
            </a:r>
            <a:r>
              <a:rPr lang="en-US" sz="3200" b="1" cap="none" dirty="0" err="1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Muslimat</a:t>
            </a:r>
            <a:r>
              <a:rPr lang="en-US" sz="3200" b="1" cap="none" dirty="0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200" b="1" cap="none" dirty="0" err="1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DiJemput</a:t>
            </a:r>
            <a:r>
              <a:rPr lang="en-US" sz="3200" b="1" cap="none" dirty="0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200" b="1" cap="none" dirty="0" err="1" smtClean="0">
                <a:ln w="11430"/>
                <a:solidFill>
                  <a:srgbClr val="99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Hadhir</a:t>
            </a:r>
            <a:endParaRPr lang="en-US" sz="2800" b="1" cap="none" dirty="0">
              <a:ln w="11430"/>
              <a:solidFill>
                <a:srgbClr val="99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43446"/>
            <a:ext cx="9144000" cy="1571636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3333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06" y="4572008"/>
            <a:ext cx="9072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-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Pada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27 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Mei, 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2010 (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Khamis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Malam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Jumaat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)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06" y="5000636"/>
            <a:ext cx="9072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-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Jam 7.00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malam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selepas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solat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Maghrib</a:t>
            </a:r>
            <a:endParaRPr lang="en-US" sz="3200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06" y="5572140"/>
            <a:ext cx="8858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-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Tempat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: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Masjid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Abidin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(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Masjid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Negeri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Forum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Suara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Perdana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Masjid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14290"/>
            <a:ext cx="89296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Khutbah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Jumaat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Hari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ini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….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1785926"/>
            <a:ext cx="72866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7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lin Sans FB Demi" pitchFamily="34" charset="0"/>
                <a:cs typeface="Aharoni" pitchFamily="2" charset="-79"/>
              </a:rPr>
              <a:t>MEMERANGI </a:t>
            </a:r>
          </a:p>
          <a:p>
            <a:r>
              <a:rPr lang="en-US" sz="7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lin Sans FB Demi" pitchFamily="34" charset="0"/>
                <a:cs typeface="Aharoni" pitchFamily="2" charset="-79"/>
              </a:rPr>
              <a:t>JENAYAH ZINA</a:t>
            </a:r>
            <a:endParaRPr lang="en-US" sz="7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6143644"/>
            <a:ext cx="6858016" cy="642918"/>
          </a:xfrm>
          <a:prstGeom prst="rect">
            <a:avLst/>
          </a:prstGeom>
          <a:solidFill>
            <a:srgbClr val="FF6699">
              <a:alpha val="6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7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JamadilAkhir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, 1431  / 21 Mei, 2010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JANGAN BERGELUMANG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jenayah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ZINA 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48" y="3143248"/>
            <a:ext cx="6072230" cy="1428760"/>
          </a:xfrm>
          <a:prstGeom prst="round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Berganding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menghindari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memerangi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1571612"/>
            <a:ext cx="5643602" cy="1143008"/>
          </a:xfrm>
          <a:prstGeom prst="round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Insafi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natijahnya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3174" y="5072074"/>
            <a:ext cx="5357818" cy="142876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mengelakkan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hancurnya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maruah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29256" y="2500306"/>
            <a:ext cx="785818" cy="928694"/>
          </a:xfrm>
          <a:prstGeom prst="down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Down Arrow 7"/>
          <p:cNvSpPr/>
          <p:nvPr/>
        </p:nvSpPr>
        <p:spPr>
          <a:xfrm>
            <a:off x="6286512" y="4286256"/>
            <a:ext cx="857256" cy="857256"/>
          </a:xfrm>
          <a:prstGeom prst="down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32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14753"/>
            <a:ext cx="9144000" cy="1200329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menghampiri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zina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zina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perbuatan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jahat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60" y="1928802"/>
            <a:ext cx="69477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تَقْرَبُواْ الزِّنَى </a:t>
            </a:r>
            <a:endParaRPr lang="en-US" sz="72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إِنَّهُ كَانَ فَاحِشَةً وَسَآءَ سَبِيلاً</a:t>
            </a:r>
            <a:endParaRPr lang="ms-MY" sz="7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72457"/>
            <a:ext cx="8929688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5786" y="3286124"/>
            <a:ext cx="8143932" cy="1500198"/>
          </a:xfrm>
          <a:prstGeom prst="roundRect">
            <a:avLst>
              <a:gd name="adj" fmla="val 20730"/>
            </a:avLst>
          </a:prstGeom>
          <a:solidFill>
            <a:srgbClr val="00B050">
              <a:alpha val="6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merosakkan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syahsiah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menghancurkan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maruah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5786" y="5072074"/>
            <a:ext cx="8143932" cy="1428760"/>
          </a:xfrm>
          <a:prstGeom prst="roundRect">
            <a:avLst>
              <a:gd name="adj" fmla="val 20730"/>
            </a:avLst>
          </a:prstGeom>
          <a:solidFill>
            <a:srgbClr val="990000">
              <a:alpha val="6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dilaknati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dimurkai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dosa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sangat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dahsyat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1428736"/>
            <a:ext cx="8286808" cy="1500198"/>
          </a:xfrm>
          <a:prstGeom prst="roundRect">
            <a:avLst>
              <a:gd name="adj" fmla="val 42673"/>
            </a:avLst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DOSA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terlalu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SANGAT BURUK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JAHAT.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rot="3091927">
            <a:off x="494227" y="3069804"/>
            <a:ext cx="927399" cy="797776"/>
          </a:xfrm>
          <a:prstGeom prst="rightArrow">
            <a:avLst>
              <a:gd name="adj1" fmla="val 34568"/>
              <a:gd name="adj2" fmla="val 44826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ight Arrow 8"/>
          <p:cNvSpPr/>
          <p:nvPr/>
        </p:nvSpPr>
        <p:spPr>
          <a:xfrm rot="3091927">
            <a:off x="324015" y="4690399"/>
            <a:ext cx="971859" cy="797776"/>
          </a:xfrm>
          <a:prstGeom prst="rightArrow">
            <a:avLst>
              <a:gd name="adj1" fmla="val 34568"/>
              <a:gd name="adj2" fmla="val 44826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Al-Imam Ahmad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Rahmatullah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A’laih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menyatakan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14348" y="1785926"/>
            <a:ext cx="8072494" cy="3071834"/>
          </a:xfrm>
          <a:prstGeom prst="wedgeEllipseCallout">
            <a:avLst>
              <a:gd name="adj1" fmla="val -41673"/>
              <a:gd name="adj2" fmla="val -74906"/>
            </a:avLst>
          </a:prstGeom>
          <a:solidFill>
            <a:srgbClr val="FFC000">
              <a:alpha val="38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tahu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paling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dasyat</a:t>
            </a:r>
            <a:endParaRPr lang="en-US" sz="3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selepas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membunuh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jenayah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zina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Azab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menjelaskan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bahawa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3357562"/>
            <a:ext cx="3214710" cy="1428760"/>
          </a:xfrm>
          <a:prstGeom prst="roundRect">
            <a:avLst>
              <a:gd name="adj" fmla="val 20730"/>
            </a:avLst>
          </a:prstGeom>
          <a:solidFill>
            <a:srgbClr val="00B05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ZINA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3500430" y="3714752"/>
            <a:ext cx="1714512" cy="928694"/>
          </a:xfrm>
          <a:prstGeom prst="mathEqual">
            <a:avLst>
              <a:gd name="adj1" fmla="val 31397"/>
              <a:gd name="adj2" fmla="val 1176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6380" y="3357562"/>
            <a:ext cx="3571900" cy="1428760"/>
          </a:xfrm>
          <a:prstGeom prst="roundRect">
            <a:avLst>
              <a:gd name="adj" fmla="val 20730"/>
            </a:avLst>
          </a:prstGeom>
          <a:solidFill>
            <a:srgbClr val="00B050">
              <a:alpha val="6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SYIRIK &amp; MEMBUNUH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428860" y="1694077"/>
            <a:ext cx="4071966" cy="1734923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ounded Rectangle 7"/>
          <p:cNvSpPr/>
          <p:nvPr/>
        </p:nvSpPr>
        <p:spPr>
          <a:xfrm>
            <a:off x="2428860" y="1785926"/>
            <a:ext cx="4071966" cy="1428760"/>
          </a:xfrm>
          <a:prstGeom prst="roundRect">
            <a:avLst>
              <a:gd name="adj" fmla="val 20730"/>
            </a:avLst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DOSA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Furqan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68-69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256"/>
            <a:ext cx="9144000" cy="2308324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menyembah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lain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bersama-sama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membunuh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jiwa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membunuhnya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kecuali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berzina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balasan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285860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وَالَّذِينَ لاَ يَدْعُونَ مَعَ اللهِ إِلَهًا آخَرَ وَلاَ يَقْتُلُونَ النَّفْسَ الَّتِي حَرَّمَ اللهُ إِلاَّ بِالْحَقِّ وَلاَ يَزْنُونَ وَمَن يَفْعَلْ ذَلِكَ يَلْقَ أَثَامًا يُضَاعَفْ لَهُ الْعَذَابُ يَوْمَ الْقِيَامَةِ وَيَخْلُدْ فِيهِ مُهَانًا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Keburukan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natijah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KEHIDUPAN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4278" y="1357298"/>
            <a:ext cx="8001056" cy="857256"/>
          </a:xfrm>
          <a:prstGeom prst="roundRect">
            <a:avLst>
              <a:gd name="adj" fmla="val 7930"/>
            </a:avLst>
          </a:prstGeom>
          <a:solidFill>
            <a:srgbClr val="7030A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Ditimpa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kepapaan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2428868"/>
            <a:ext cx="8001056" cy="857256"/>
          </a:xfrm>
          <a:prstGeom prst="roundRect">
            <a:avLst>
              <a:gd name="adj" fmla="val 7930"/>
            </a:avLst>
          </a:prstGeom>
          <a:solidFill>
            <a:srgbClr val="7030A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memendekkan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8662" y="3500438"/>
            <a:ext cx="8001056" cy="857256"/>
          </a:xfrm>
          <a:prstGeom prst="roundRect">
            <a:avLst>
              <a:gd name="adj" fmla="val 7930"/>
            </a:avLst>
          </a:prstGeom>
          <a:solidFill>
            <a:srgbClr val="7030A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pelakuan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662" y="4500570"/>
            <a:ext cx="8001056" cy="857256"/>
          </a:xfrm>
          <a:prstGeom prst="roundRect">
            <a:avLst>
              <a:gd name="adj" fmla="val 7930"/>
            </a:avLst>
          </a:prstGeom>
          <a:solidFill>
            <a:srgbClr val="7030A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dikutuk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8662" y="5572140"/>
            <a:ext cx="8001056" cy="857256"/>
          </a:xfrm>
          <a:prstGeom prst="roundRect">
            <a:avLst>
              <a:gd name="adj" fmla="val 7930"/>
            </a:avLst>
          </a:prstGeom>
          <a:solidFill>
            <a:srgbClr val="7030A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dilanda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kemurungan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tekanan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4282" y="350043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3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4282" y="242886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2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4282" y="135729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1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4282" y="4429132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4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5720" y="5572140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5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904278" y="1357298"/>
            <a:ext cx="8001056" cy="1000132"/>
          </a:xfrm>
          <a:prstGeom prst="roundRect">
            <a:avLst>
              <a:gd name="adj" fmla="val 7930"/>
            </a:avLst>
          </a:prstGeom>
          <a:solidFill>
            <a:srgbClr val="0066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Mengundang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berbagai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penyakit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7356" y="2428868"/>
            <a:ext cx="7000924" cy="857256"/>
          </a:xfrm>
          <a:prstGeom prst="roundRect">
            <a:avLst>
              <a:gd name="adj" fmla="val 50000"/>
            </a:avLst>
          </a:prstGeom>
          <a:solidFill>
            <a:srgbClr val="BFDF21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: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siflis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kanser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AIDS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3500438"/>
            <a:ext cx="8001056" cy="857256"/>
          </a:xfrm>
          <a:prstGeom prst="roundRect">
            <a:avLst>
              <a:gd name="adj" fmla="val 7930"/>
            </a:avLst>
          </a:prstGeom>
          <a:solidFill>
            <a:srgbClr val="0066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Menjangkiti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pasangan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suami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isteri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berdosa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4282" y="350043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2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4282" y="135729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1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6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buruk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aspek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KESIHATAN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8662" y="4929198"/>
            <a:ext cx="8001056" cy="1357322"/>
          </a:xfrm>
          <a:prstGeom prst="roundRect">
            <a:avLst>
              <a:gd name="adj" fmla="val 7930"/>
            </a:avLst>
          </a:prstGeom>
          <a:solidFill>
            <a:srgbClr val="0066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Wanita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mandul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keguguran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kecacatan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bayi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dikandung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4282" y="492919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3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86182" y="5214950"/>
            <a:ext cx="500066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904278" y="1357298"/>
            <a:ext cx="8001056" cy="1000132"/>
          </a:xfrm>
          <a:prstGeom prst="roundRect">
            <a:avLst>
              <a:gd name="adj" fmla="val 7930"/>
            </a:avLst>
          </a:prstGeom>
          <a:solidFill>
            <a:srgbClr val="3333FF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wanita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8794" y="2571744"/>
            <a:ext cx="6715172" cy="857256"/>
          </a:xfrm>
          <a:prstGeom prst="roundRect">
            <a:avLst>
              <a:gd name="adj" fmla="val 7930"/>
            </a:avLst>
          </a:prstGeom>
          <a:solidFill>
            <a:srgbClr val="00B0F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4013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4282" y="1357298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1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06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Natijah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aspek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MORAL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pelaku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8794" y="3571876"/>
            <a:ext cx="6715172" cy="857256"/>
          </a:xfrm>
          <a:prstGeom prst="roundRect">
            <a:avLst>
              <a:gd name="adj" fmla="val 7930"/>
            </a:avLst>
          </a:prstGeom>
          <a:solidFill>
            <a:srgbClr val="00B0F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4013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Pencabulan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penghormatannya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sukar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dipulih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1285852" y="2500306"/>
            <a:ext cx="928694" cy="642942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1035819" y="3178967"/>
            <a:ext cx="1428760" cy="642942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57224" y="4929198"/>
            <a:ext cx="8001056" cy="1428760"/>
          </a:xfrm>
          <a:prstGeom prst="roundRect">
            <a:avLst>
              <a:gd name="adj" fmla="val 7930"/>
            </a:avLst>
          </a:prstGeom>
          <a:solidFill>
            <a:srgbClr val="3333FF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pembunuhan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bayi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perhambaan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seks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permusuhan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individu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terlibat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4282" y="5072074"/>
            <a:ext cx="714348" cy="857256"/>
          </a:xfrm>
          <a:prstGeom prst="rightArrow">
            <a:avLst>
              <a:gd name="adj1" fmla="val 6422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2</a:t>
            </a:r>
            <a:endParaRPr lang="ms-MY" sz="4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00037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MEMERANGI </a:t>
            </a:r>
          </a:p>
          <a:p>
            <a:pPr algn="ctr"/>
            <a:r>
              <a:rPr lang="en-US" sz="7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JENAYAH ZINA</a:t>
            </a:r>
            <a:endParaRPr lang="en-US" sz="7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43182"/>
            <a:ext cx="4857784" cy="5847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Khutbah</a:t>
            </a:r>
            <a:r>
              <a:rPr lang="en-US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Multimedia</a:t>
            </a:r>
            <a:endParaRPr lang="en-US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Langkah-langkah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menghalang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jenayah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4278" y="1357298"/>
            <a:ext cx="8001056" cy="1643074"/>
          </a:xfrm>
          <a:prstGeom prst="roundRect">
            <a:avLst>
              <a:gd name="adj" fmla="val 7930"/>
            </a:avLst>
          </a:prstGeom>
          <a:solidFill>
            <a:srgbClr val="FFC0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menggalakkan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berkahwin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pasangan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mampu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digesa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golongan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berkemampuan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142844" y="1500174"/>
            <a:ext cx="928694" cy="857256"/>
          </a:xfrm>
          <a:prstGeom prst="star7">
            <a:avLst>
              <a:gd name="adj" fmla="val 27842"/>
              <a:gd name="hf" fmla="val 102572"/>
              <a:gd name="vf" fmla="val 105210"/>
            </a:avLst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Wide Latin" pitchFamily="18" charset="0"/>
              </a:rPr>
              <a:t>1</a:t>
            </a:r>
            <a:endParaRPr lang="ms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Wide Lati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3214686"/>
            <a:ext cx="8001056" cy="428628"/>
          </a:xfrm>
          <a:prstGeom prst="roundRect">
            <a:avLst>
              <a:gd name="adj" fmla="val 7930"/>
            </a:avLst>
          </a:prstGeom>
          <a:solidFill>
            <a:schemeClr val="bg1">
              <a:alpha val="52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An-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32 :-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03752"/>
            <a:ext cx="9144000" cy="1554272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kahwinlah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bujang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kalangan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saleh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miskin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Allah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kekayaan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limpah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kurniaNya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Luas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19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925677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وَأَنكِحُوا الأَيَامَى مِنكُمْ وَالصَّالِحِينَ مِنْ عِبَادِكُمْ وَإِمَائِكُمْ </a:t>
            </a:r>
            <a:endParaRPr lang="en-US" sz="4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 يَكُونُوا فُقَرَآء يُغْنِهِمُ اللهُ مِن فَضْلِهِ وَاللهُ وَاسِعٌ عَلِيمٌ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1434" y="428604"/>
            <a:ext cx="8001056" cy="1071570"/>
          </a:xfrm>
          <a:prstGeom prst="roundRect">
            <a:avLst>
              <a:gd name="adj" fmla="val 7930"/>
            </a:avLst>
          </a:prstGeom>
          <a:solidFill>
            <a:srgbClr val="FFC0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menuntut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memerangi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:-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0" y="571480"/>
            <a:ext cx="928694" cy="857256"/>
          </a:xfrm>
          <a:prstGeom prst="star7">
            <a:avLst>
              <a:gd name="adj" fmla="val 27842"/>
              <a:gd name="hf" fmla="val 102572"/>
              <a:gd name="vf" fmla="val 105210"/>
            </a:avLst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ms-MY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1643050"/>
            <a:ext cx="8001056" cy="1643074"/>
          </a:xfrm>
          <a:prstGeom prst="roundRect">
            <a:avLst>
              <a:gd name="adj" fmla="val 50000"/>
            </a:avLst>
          </a:prstGeom>
          <a:solidFill>
            <a:srgbClr val="00FF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buFontTx/>
              <a:buChar char="-"/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mengawal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penglihatan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melihat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lucah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marL="85725">
              <a:buFontTx/>
              <a:buChar char="-"/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kehormatan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spt.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bebas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&amp;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menutup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aurat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berpakaian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seksi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720" y="3500438"/>
            <a:ext cx="8215370" cy="714380"/>
          </a:xfrm>
          <a:prstGeom prst="roundRect">
            <a:avLst>
              <a:gd name="adj" fmla="val 7930"/>
            </a:avLst>
          </a:prstGeom>
          <a:solidFill>
            <a:schemeClr val="bg1">
              <a:alpha val="52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An-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85725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30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31 :-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56184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قُل لِّلْمُؤْمِنِينَ يَغُضُّوا مِنْ أَبْصَارِهِمْ وَيَحْفَظُوا فُرُوجَهُمْ ذَلِكَ أَزْكَى لَهُمْ إِنَّ اللهَ خَبِيرٌ بِمَا يَصْنَعُونَ. وَقُل لِّلْمُؤْمِنَاتِ يَغْضُضْنَ مِنْ أَبْصَارِهِنَّ وَيَحْفَظْنَ فُرُوجَهُنَّ وَلاَ يُبْدِينَ زِينَتَهُنَّ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500174"/>
            <a:ext cx="9144000" cy="4832092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Katakanlah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Muhammad)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menyekat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pandangan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memelihara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kehormatan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suci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kerjakan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katakanlah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perempuan-perempuan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menyekat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pandangan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memelihara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kehormatan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menzahirkan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perhiasan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tubuh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kecuali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zahir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menutup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belahan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leher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bajunya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tudung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kepala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memperlihatkan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perhiasan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tubuh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2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68" y="285728"/>
            <a:ext cx="89296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1434" y="428604"/>
            <a:ext cx="8001056" cy="1000132"/>
          </a:xfrm>
          <a:prstGeom prst="roundRect">
            <a:avLst>
              <a:gd name="adj" fmla="val 7930"/>
            </a:avLst>
          </a:prstGeom>
          <a:solidFill>
            <a:srgbClr val="FFC0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mengharamkan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bebas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0" y="571480"/>
            <a:ext cx="928694" cy="857256"/>
          </a:xfrm>
          <a:prstGeom prst="star7">
            <a:avLst>
              <a:gd name="adj" fmla="val 27842"/>
              <a:gd name="hf" fmla="val 102572"/>
              <a:gd name="vf" fmla="val 105210"/>
            </a:avLst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ms-MY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34" y="1643050"/>
            <a:ext cx="4572032" cy="714380"/>
          </a:xfrm>
          <a:prstGeom prst="roundRect">
            <a:avLst>
              <a:gd name="adj" fmla="val 7930"/>
            </a:avLst>
          </a:prstGeom>
          <a:solidFill>
            <a:srgbClr val="00FF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: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68598"/>
            <a:ext cx="9144000" cy="1446550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Bila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sahaja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pasangan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berdua-dua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sunyi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sudah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pasti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bertiga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syaitan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menggoda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berdua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perbuatan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)”.</a:t>
            </a:r>
            <a:endParaRPr lang="en-US" sz="22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42844" y="3357562"/>
            <a:ext cx="9001156" cy="1714512"/>
          </a:xfrm>
          <a:prstGeom prst="cloudCallout">
            <a:avLst>
              <a:gd name="adj1" fmla="val -10070"/>
              <a:gd name="adj2" fmla="val -62262"/>
            </a:avLst>
          </a:prstGeom>
          <a:solidFill>
            <a:srgbClr val="FF0000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1001225" y="3741011"/>
            <a:ext cx="757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خَلاَ رَجُلٌ بِإِمْرَأَةٍ إِلاَّ كَانَ الشَّيْطَانُ ثَالِثَهُمَا	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28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Hukuman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penjenayah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472" y="1285860"/>
            <a:ext cx="8358246" cy="785818"/>
          </a:xfrm>
          <a:prstGeom prst="roundRect">
            <a:avLst>
              <a:gd name="adj" fmla="val 50000"/>
            </a:avLst>
          </a:prstGeom>
          <a:solidFill>
            <a:srgbClr val="FFC0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Dosa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dihukum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85725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hukum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HUDUD.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28596" y="1285860"/>
            <a:ext cx="714380" cy="714380"/>
          </a:xfrm>
          <a:prstGeom prst="stripedRightArrow">
            <a:avLst/>
          </a:prstGeom>
          <a:solidFill>
            <a:srgbClr val="00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ed Rectangle 5"/>
          <p:cNvSpPr/>
          <p:nvPr/>
        </p:nvSpPr>
        <p:spPr>
          <a:xfrm>
            <a:off x="332774" y="2225032"/>
            <a:ext cx="6310928" cy="428628"/>
          </a:xfrm>
          <a:prstGeom prst="roundRect">
            <a:avLst>
              <a:gd name="adj" fmla="val 7930"/>
            </a:avLst>
          </a:prstGeom>
          <a:solidFill>
            <a:schemeClr val="bg1">
              <a:alpha val="52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An-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Nur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2 :-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berzina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berzina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sebat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tiap-tiap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seorang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keduanya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seratus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kali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sebat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pengaruhi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perasaan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belas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kasihan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keduanya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menjalankan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Allah,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disaksikan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hukuman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seksa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dikenakan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sekumpulan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85749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الزَّانِيَةُ وَالزَّانِي فَاجْلِدُوا كُلَّ وَاحِدٍ مِّنْهُمَا مِئَةَ جَلْدَةٍ وَلاَ تَأْخُذْكُم بِهِمَا رَأْفَةٌ فِي دِينِ اللهِ إِن كُنتُمْ تُؤْمِنُونَ بِاللهِ وَالْيَوْمِ الآخِرِ وَلْيَشْهَدْ عَذَابَهُمَا طَآئِفَةٌ مِّنَ الْمُؤْمِنِينَ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Tanggungjawab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individu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langkah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menghindari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anak-anak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terjebak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1428736"/>
            <a:ext cx="8429684" cy="1214446"/>
          </a:xfrm>
          <a:prstGeom prst="roundRect">
            <a:avLst>
              <a:gd name="adj" fmla="val 7930"/>
            </a:avLst>
          </a:prstGeom>
          <a:solidFill>
            <a:srgbClr val="6600CC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Permudah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kahwinkan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apabila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bersedia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34" y="2964653"/>
            <a:ext cx="8429684" cy="1250165"/>
          </a:xfrm>
          <a:prstGeom prst="roundRect">
            <a:avLst>
              <a:gd name="adj" fmla="val 7930"/>
            </a:avLst>
          </a:prstGeom>
          <a:solidFill>
            <a:srgbClr val="FF66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Pastikan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berpakaian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menutup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aurat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berhadapan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ajnabi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luar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4643447"/>
            <a:ext cx="8429684" cy="1357321"/>
          </a:xfrm>
          <a:prstGeom prst="roundRect">
            <a:avLst>
              <a:gd name="adj" fmla="val 7930"/>
            </a:avLst>
          </a:prstGeom>
          <a:solidFill>
            <a:schemeClr val="tx2">
              <a:lumMod val="75000"/>
              <a:alpha val="52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pergaulan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bebas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285720" y="1857364"/>
            <a:ext cx="357190" cy="357190"/>
          </a:xfrm>
          <a:prstGeom prst="flowChartDecision">
            <a:avLst/>
          </a:prstGeom>
          <a:solidFill>
            <a:srgbClr val="00FF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11" name="Flowchart: Decision 10"/>
          <p:cNvSpPr/>
          <p:nvPr/>
        </p:nvSpPr>
        <p:spPr>
          <a:xfrm>
            <a:off x="285720" y="3429000"/>
            <a:ext cx="357190" cy="357190"/>
          </a:xfrm>
          <a:prstGeom prst="flowChartDecision">
            <a:avLst/>
          </a:prstGeom>
          <a:solidFill>
            <a:srgbClr val="00FF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12" name="Flowchart: Decision 11"/>
          <p:cNvSpPr/>
          <p:nvPr/>
        </p:nvSpPr>
        <p:spPr>
          <a:xfrm>
            <a:off x="285720" y="5072075"/>
            <a:ext cx="357190" cy="357190"/>
          </a:xfrm>
          <a:prstGeom prst="flowChartDecision">
            <a:avLst/>
          </a:prstGeom>
          <a:solidFill>
            <a:srgbClr val="00FF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57158" y="4643446"/>
            <a:ext cx="8429684" cy="1428760"/>
          </a:xfrm>
          <a:prstGeom prst="roundRect">
            <a:avLst>
              <a:gd name="adj" fmla="val 7930"/>
            </a:avLst>
          </a:prstGeom>
          <a:solidFill>
            <a:srgbClr val="00B0F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Tanamkan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rasa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benci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meluat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perlakuan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42844" y="4857760"/>
            <a:ext cx="357190" cy="357190"/>
          </a:xfrm>
          <a:prstGeom prst="flowChartDecision">
            <a:avLst/>
          </a:prstGeom>
          <a:solidFill>
            <a:srgbClr val="00FF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7" name="Rounded Rectangle 6"/>
          <p:cNvSpPr/>
          <p:nvPr/>
        </p:nvSpPr>
        <p:spPr>
          <a:xfrm>
            <a:off x="285720" y="1643050"/>
            <a:ext cx="8429684" cy="1214446"/>
          </a:xfrm>
          <a:prstGeom prst="roundRect">
            <a:avLst>
              <a:gd name="adj" fmla="val 7930"/>
            </a:avLst>
          </a:prstGeom>
          <a:solidFill>
            <a:srgbClr val="D60093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Menghindari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berdua-duaan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meskipun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bertunang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71406" y="2071678"/>
            <a:ext cx="357190" cy="357190"/>
          </a:xfrm>
          <a:prstGeom prst="flowChartDecision">
            <a:avLst/>
          </a:prstGeom>
          <a:solidFill>
            <a:srgbClr val="00FF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  <p:sp>
        <p:nvSpPr>
          <p:cNvPr id="9" name="Rounded Rectangle 8"/>
          <p:cNvSpPr/>
          <p:nvPr/>
        </p:nvSpPr>
        <p:spPr>
          <a:xfrm>
            <a:off x="285720" y="3143272"/>
            <a:ext cx="8429684" cy="1285860"/>
          </a:xfrm>
          <a:prstGeom prst="roundRect">
            <a:avLst>
              <a:gd name="adj" fmla="val 7930"/>
            </a:avLst>
          </a:prstGeom>
          <a:solidFill>
            <a:srgbClr val="FFC000">
              <a:alpha val="52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Didik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lelaki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–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hormati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wanita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sejenis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71406" y="3558594"/>
            <a:ext cx="357190" cy="441910"/>
          </a:xfrm>
          <a:prstGeom prst="flowChartDecision">
            <a:avLst/>
          </a:prstGeom>
          <a:solidFill>
            <a:srgbClr val="00FF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3214686"/>
            <a:ext cx="9144000" cy="3647152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Katakanlah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bacakan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mu,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apapun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membuat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bapa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membunuh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anak-anak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kepapaan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rezeki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;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hampiri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kejahatan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terang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daripadanya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tersembunyi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membunuh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jiwa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memahamiNya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1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06" y="71414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Furqan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151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233904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الزَّانِيَةُ وَالزَّانِي فَاجْلِدُوا كُلَّ وَاحِدٍ مِّنْهُمَا مِئَةَ جَلْدَةٍ وَلا تَأْخُذْكُم بِهِمَا رَأْفَةٌ فِي دِينِ اللهِ إِن كُنتُمْ تُؤْمِنُونَ بِاللهِ وَالْيَوْمِ الآخِرِ وَلْيَشْهَدْ عَذَابَهُمَا طَائِفَةٌ مِّنَ الْمُؤْمِنِينَ</a:t>
            </a:r>
            <a:endParaRPr lang="ms-MY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868" t="3023" r="1929"/>
          <a:stretch>
            <a:fillRect/>
          </a:stretch>
        </p:blipFill>
        <p:spPr bwMode="auto">
          <a:xfrm>
            <a:off x="17929" y="0"/>
            <a:ext cx="9161929" cy="6858000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20000"/>
          </a:blip>
          <a:srcRect/>
          <a:stretch>
            <a:fillRect/>
          </a:stretch>
        </p:blipFill>
        <p:spPr bwMode="auto">
          <a:xfrm>
            <a:off x="0" y="92867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1248" r="3870" b="3909"/>
          <a:stretch>
            <a:fillRect/>
          </a:stretch>
        </p:blipFill>
        <p:spPr bwMode="auto">
          <a:xfrm>
            <a:off x="0" y="-91600"/>
            <a:ext cx="9144000" cy="694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29198"/>
            <a:ext cx="9144000" cy="1323439"/>
          </a:xfrm>
          <a:prstGeom prst="rect">
            <a:avLst/>
          </a:prstGeom>
          <a:solidFill>
            <a:srgbClr val="FF0000">
              <a:alpha val="6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85926"/>
            <a:ext cx="9144000" cy="2215991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00570"/>
            <a:ext cx="9144000" cy="1446550"/>
          </a:xfrm>
          <a:prstGeom prst="rect">
            <a:avLst/>
          </a:prstGeom>
          <a:solidFill>
            <a:srgbClr val="FF0000">
              <a:alpha val="6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28760"/>
            <a:ext cx="9144000" cy="1938992"/>
          </a:xfrm>
          <a:prstGeom prst="rect">
            <a:avLst/>
          </a:prstGeom>
          <a:solidFill>
            <a:srgbClr val="99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6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0438"/>
            <a:ext cx="9144000" cy="3046988"/>
          </a:xfrm>
          <a:prstGeom prst="rect">
            <a:avLst/>
          </a:prstGeom>
          <a:solidFill>
            <a:srgbClr val="FF0000">
              <a:alpha val="7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847198"/>
            <a:ext cx="8572560" cy="1938992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29066"/>
            <a:ext cx="9144000" cy="2554545"/>
          </a:xfrm>
          <a:prstGeom prst="rect">
            <a:avLst/>
          </a:prstGeom>
          <a:solidFill>
            <a:srgbClr val="FF0000">
              <a:alpha val="7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utusanMu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00174"/>
            <a:ext cx="9144000" cy="2123658"/>
          </a:xfrm>
          <a:prstGeom prst="rect">
            <a:avLst/>
          </a:prstGeom>
          <a:solidFill>
            <a:srgbClr val="990000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اللهِ،اتَّقُوْا اللهَ، وَاقْضُوْا عَلَى عَوَامِلِ الْفِتْنَةِ وَالْفَسَادِ فِيْ مُجْتَمَعِكُمْ وَخَآصَةً جَرِيْمَةَ الزِّنَا الَّتِيْ تَجْلِبُ الْعَارَ وَالدَّمَارَ.</a:t>
            </a:r>
            <a:endParaRPr lang="ms-MY" sz="4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4752"/>
            <a:ext cx="9144000" cy="2677656"/>
          </a:xfrm>
          <a:prstGeom prst="rect">
            <a:avLst/>
          </a:prstGeom>
          <a:solidFill>
            <a:srgbClr val="FF0000">
              <a:alpha val="6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gerakkanlah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operasi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menghapuskan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gejala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fitnah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krisis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moral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masyarakat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khusunya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jenayah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zina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mengundang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kedayusan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kehancuran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nilai-nilai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murni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14348" y="5072074"/>
            <a:ext cx="6786610" cy="157163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Mengundang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kedayusan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hancur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nilai2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6200000" flipH="1">
            <a:off x="6760172" y="4312663"/>
            <a:ext cx="2707894" cy="1654949"/>
          </a:xfrm>
          <a:prstGeom prst="curvedUpArrow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57752" y="2500306"/>
            <a:ext cx="4071966" cy="2428892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Hapuskan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gejala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fitnah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moral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jenayah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7437657" flipH="1">
            <a:off x="3725154" y="2785111"/>
            <a:ext cx="2071702" cy="895029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04800" y="1428736"/>
            <a:ext cx="4195762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8625920" flipV="1">
            <a:off x="349654" y="2594794"/>
            <a:ext cx="1332535" cy="1723037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224" y="3071810"/>
            <a:ext cx="3857652" cy="1643074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4234300"/>
            <a:ext cx="8858312" cy="2123658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Perliharalah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api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neraka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bakarannya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batu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Penjaganya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malaikat-malaikat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keras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kasar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menderhaka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diperintahnya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tetap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diperintahNya</a:t>
            </a:r>
            <a:r>
              <a:rPr lang="en-US" sz="2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2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68" y="285728"/>
            <a:ext cx="89296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At-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Tahrim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6 :-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28802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قُوا أَنفُسَكُمْ وَأَهْلِيكُمْ نَارًا وَقُودُهَا النَّاسُ وَالْحِجَارَةُ عَلَيْهَا مَلاَئِكَةٌ غِلاظٌ شِدَادٌ لا يَعْصُونَ اللهَ مَا أَمَرَهُمْ وَيَفْعَلُونَ مَا يُؤْمَرُونَ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diharapkan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……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3357562"/>
            <a:ext cx="8286808" cy="121444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menyumbang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arah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menanamkan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keinsafan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57158" y="1643050"/>
            <a:ext cx="8339166" cy="137160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mempertahankan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maruah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keluarga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7158" y="5072074"/>
            <a:ext cx="8286808" cy="1214446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belia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terjebak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negatif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3071810"/>
            <a:ext cx="8286808" cy="1357322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FFCC00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Keberanian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mencetus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kemarahan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para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sahabat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menghalaunya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85720" y="1428736"/>
            <a:ext cx="8339166" cy="1371600"/>
          </a:xfrm>
          <a:prstGeom prst="round2DiagRect">
            <a:avLst>
              <a:gd name="adj1" fmla="val 42445"/>
              <a:gd name="adj2" fmla="val 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 ….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Pernah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didatangi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meminta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izin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7158" y="4643446"/>
            <a:ext cx="8286808" cy="1357322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FF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Sebaliknya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menghampiri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bersabda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…….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428596" y="1285860"/>
            <a:ext cx="8286808" cy="928694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3333FF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…..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Maksudnya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–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ibumu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? 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52"/>
            <a:ext cx="7786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14414" y="2500306"/>
            <a:ext cx="7572428" cy="785818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00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Jawab</a:t>
            </a:r>
            <a:r>
              <a:rPr lang="en-US" sz="2800" i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i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i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- ……..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7158" y="3786190"/>
            <a:ext cx="8286808" cy="1785950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3333FF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…..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Maksudnya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–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Ditanya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…….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gadismu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 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71538" y="5714992"/>
            <a:ext cx="7572428" cy="785842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006600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Jawab</a:t>
            </a:r>
            <a:r>
              <a:rPr lang="en-US" sz="2800" i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i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- ……..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500034" y="1000108"/>
            <a:ext cx="8286808" cy="2357454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3333FF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…..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Maksudnya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–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gadis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  ………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saudara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perempuan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 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00034" y="3786190"/>
            <a:ext cx="8286808" cy="1071570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BFDF21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Perbualan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tersebut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menanamkan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rasa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mual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28596" y="5214950"/>
            <a:ext cx="8286808" cy="1000132"/>
          </a:xfrm>
          <a:prstGeom prst="round2DiagRect">
            <a:avLst>
              <a:gd name="adj1" fmla="val 31039"/>
              <a:gd name="adj2" fmla="val 0"/>
            </a:avLst>
          </a:prstGeom>
          <a:solidFill>
            <a:srgbClr val="BFDF21">
              <a:alpha val="58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teringin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zina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1248" r="3870" b="3909"/>
          <a:stretch>
            <a:fillRect/>
          </a:stretch>
        </p:blipFill>
        <p:spPr bwMode="auto">
          <a:xfrm>
            <a:off x="0" y="-91600"/>
            <a:ext cx="9144000" cy="694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43050"/>
            <a:ext cx="9144000" cy="1754326"/>
          </a:xfrm>
          <a:prstGeom prst="rect">
            <a:avLst/>
          </a:prstGeom>
          <a:solidFill>
            <a:srgbClr val="FF0000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7438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9144000" cy="2554545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TAZ AIZI SAIDI\Pictures\awan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Firman</a:t>
            </a:r>
            <a:r>
              <a:rPr kumimoji="0" lang="en-US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Allah S.W.T. :</a:t>
            </a:r>
            <a:endParaRPr kumimoji="0" lang="ms-MY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571480"/>
            <a:ext cx="69865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2341" y="2643182"/>
            <a:ext cx="3199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Surah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Al-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Ahzab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Ayat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357562"/>
            <a:ext cx="9144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518" y="3214686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17266"/>
            <a:ext cx="9144000" cy="193899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13448"/>
            <a:ext cx="9144000" cy="1815882"/>
          </a:xfrm>
          <a:prstGeom prst="rect">
            <a:avLst/>
          </a:prstGeom>
          <a:solidFill>
            <a:schemeClr val="accent2">
              <a:lumMod val="75000"/>
              <a:alpha val="8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flipH="1">
            <a:off x="-142908" y="4429132"/>
            <a:ext cx="4762500" cy="2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428868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214290"/>
            <a:ext cx="9144000" cy="1571636"/>
          </a:xfrm>
          <a:prstGeom prst="roundRect">
            <a:avLst/>
          </a:prstGeom>
          <a:solidFill>
            <a:srgbClr val="0066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10927"/>
            <a:ext cx="9144000" cy="175432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اللهَ، اتَّقُوا اللهَ تَعَالَى بِامْتِثَالِ أَوَامِرِهِ وَاجْتِنَابِ مَعَاصِيْهِ لَعَلَّكُمْ تُفْلِحُوْنَ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144000" cy="2554545"/>
          </a:xfrm>
          <a:prstGeom prst="rect">
            <a:avLst/>
          </a:prstGeom>
          <a:solidFill>
            <a:schemeClr val="accent2">
              <a:lumMod val="75000"/>
              <a:alpha val="74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perbuatan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maksiat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beroleh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1000100" y="4857760"/>
            <a:ext cx="6215106" cy="17145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beroleh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kemenangan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20304434" flipH="1">
            <a:off x="6704990" y="3607084"/>
            <a:ext cx="1377588" cy="2148753"/>
          </a:xfrm>
          <a:prstGeom prst="curvedRightArrow">
            <a:avLst>
              <a:gd name="adj1" fmla="val 28034"/>
              <a:gd name="adj2" fmla="val 50000"/>
              <a:gd name="adj3" fmla="val 25000"/>
            </a:avLst>
          </a:prstGeom>
          <a:solidFill>
            <a:srgbClr val="FF33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000100" y="2928934"/>
            <a:ext cx="7286676" cy="142876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Taati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Allah.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285852" y="1428736"/>
            <a:ext cx="6858048" cy="1571636"/>
          </a:xfrm>
          <a:prstGeom prst="downArrow">
            <a:avLst>
              <a:gd name="adj1" fmla="val 80341"/>
              <a:gd name="adj2" fmla="val 50000"/>
            </a:avLst>
          </a:prstGeom>
          <a:solidFill>
            <a:srgbClr val="3333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3333FF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928794" y="1428736"/>
            <a:ext cx="5572164" cy="1214446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Bertakwalah</a:t>
            </a:r>
            <a:r>
              <a:rPr lang="en-US" sz="3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72457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Pendahuluan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928934"/>
            <a:ext cx="2357454" cy="3214710"/>
          </a:xfrm>
          <a:prstGeom prst="rect">
            <a:avLst/>
          </a:prstGeom>
          <a:solidFill>
            <a:srgbClr val="FFCC00">
              <a:alpha val="46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terpuji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endParaRPr lang="ms-MY" sz="2800" dirty="0"/>
          </a:p>
        </p:txBody>
      </p:sp>
      <p:sp>
        <p:nvSpPr>
          <p:cNvPr id="7" name="Rectangle 6"/>
          <p:cNvSpPr/>
          <p:nvPr/>
        </p:nvSpPr>
        <p:spPr>
          <a:xfrm>
            <a:off x="5500694" y="2928934"/>
            <a:ext cx="3357586" cy="3214710"/>
          </a:xfrm>
          <a:prstGeom prst="rect">
            <a:avLst/>
          </a:prstGeom>
          <a:solidFill>
            <a:srgbClr val="FFCC00">
              <a:alpha val="46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Berfikiran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budaya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cemarkan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moral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4" name="Rectangle 3"/>
          <p:cNvSpPr/>
          <p:nvPr/>
        </p:nvSpPr>
        <p:spPr>
          <a:xfrm>
            <a:off x="642910" y="1643050"/>
            <a:ext cx="8143932" cy="928694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harmoni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ms-MY" sz="2800" dirty="0"/>
          </a:p>
        </p:txBody>
      </p:sp>
      <p:sp>
        <p:nvSpPr>
          <p:cNvPr id="10" name="Left-Right Arrow 9"/>
          <p:cNvSpPr/>
          <p:nvPr/>
        </p:nvSpPr>
        <p:spPr>
          <a:xfrm>
            <a:off x="2857488" y="3500438"/>
            <a:ext cx="2500330" cy="1928826"/>
          </a:xfrm>
          <a:prstGeom prst="leftRightArrow">
            <a:avLst>
              <a:gd name="adj1" fmla="val 51264"/>
              <a:gd name="adj2" fmla="val 40519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 l="1286" r="4173" b="3752"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104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29132"/>
            <a:ext cx="9144000" cy="1938992"/>
          </a:xfrm>
          <a:prstGeom prst="rect">
            <a:avLst/>
          </a:prstGeom>
          <a:solidFill>
            <a:srgbClr val="FF66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menyeru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kebajikan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menyuruh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melarang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477866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وَلْتَكُن مِّنكُمْ أُمَّةٌ يَدْعُونَ إِلَى الْخَيْرِ وَيَأْمُرُونَ بِالْمَعْرُوفِ وَيَنْهَوْنَ عَنِ الْمُنكَرِ وَأُوْلَـئِكَ هُمُ الْمُفْلِحُونَ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2104</Words>
  <Application>Microsoft Office PowerPoint</Application>
  <PresentationFormat>On-screen Show (4:3)</PresentationFormat>
  <Paragraphs>228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USTAZ AIZI SAIDI</cp:lastModifiedBy>
  <cp:revision>226</cp:revision>
  <dcterms:created xsi:type="dcterms:W3CDTF">2010-02-09T10:33:05Z</dcterms:created>
  <dcterms:modified xsi:type="dcterms:W3CDTF">2010-05-20T03:49:25Z</dcterms:modified>
</cp:coreProperties>
</file>